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6" r:id="rId3"/>
    <p:sldId id="272" r:id="rId4"/>
    <p:sldId id="267" r:id="rId5"/>
    <p:sldId id="268" r:id="rId6"/>
    <p:sldId id="269" r:id="rId7"/>
    <p:sldId id="273" r:id="rId8"/>
    <p:sldId id="270" r:id="rId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9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256149-929C-4809-A9EE-BFBD705C7465}" type="datetimeFigureOut">
              <a:rPr lang="es-EC" smtClean="0"/>
              <a:t>17/1/2018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3B85DB-A6FC-4FC4-9DE8-0D37A319FBB2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6149-929C-4809-A9EE-BFBD705C7465}" type="datetimeFigureOut">
              <a:rPr lang="es-EC" smtClean="0"/>
              <a:t>17/1/2018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85DB-A6FC-4FC4-9DE8-0D37A319FBB2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6149-929C-4809-A9EE-BFBD705C7465}" type="datetimeFigureOut">
              <a:rPr lang="es-EC" smtClean="0"/>
              <a:t>17/1/2018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85DB-A6FC-4FC4-9DE8-0D37A319FBB2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6149-929C-4809-A9EE-BFBD705C7465}" type="datetimeFigureOut">
              <a:rPr lang="es-EC" smtClean="0"/>
              <a:t>17/1/2018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85DB-A6FC-4FC4-9DE8-0D37A319FBB2}" type="slidenum">
              <a:rPr lang="es-EC" smtClean="0"/>
              <a:t>‹#›</a:t>
            </a:fld>
            <a:endParaRPr lang="es-EC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6149-929C-4809-A9EE-BFBD705C7465}" type="datetimeFigureOut">
              <a:rPr lang="es-EC" smtClean="0"/>
              <a:t>17/1/2018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85DB-A6FC-4FC4-9DE8-0D37A319FBB2}" type="slidenum">
              <a:rPr lang="es-EC" smtClean="0"/>
              <a:t>‹#›</a:t>
            </a:fld>
            <a:endParaRPr lang="es-EC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6149-929C-4809-A9EE-BFBD705C7465}" type="datetimeFigureOut">
              <a:rPr lang="es-EC" smtClean="0"/>
              <a:t>17/1/2018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85DB-A6FC-4FC4-9DE8-0D37A319FBB2}" type="slidenum">
              <a:rPr lang="es-EC" smtClean="0"/>
              <a:t>‹#›</a:t>
            </a:fld>
            <a:endParaRPr lang="es-EC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6149-929C-4809-A9EE-BFBD705C7465}" type="datetimeFigureOut">
              <a:rPr lang="es-EC" smtClean="0"/>
              <a:t>17/1/2018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85DB-A6FC-4FC4-9DE8-0D37A319FBB2}" type="slidenum">
              <a:rPr lang="es-EC" smtClean="0"/>
              <a:t>‹#›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6149-929C-4809-A9EE-BFBD705C7465}" type="datetimeFigureOut">
              <a:rPr lang="es-EC" smtClean="0"/>
              <a:t>17/1/2018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85DB-A6FC-4FC4-9DE8-0D37A319FBB2}" type="slidenum">
              <a:rPr lang="es-EC" smtClean="0"/>
              <a:t>‹#›</a:t>
            </a:fld>
            <a:endParaRPr lang="es-EC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6149-929C-4809-A9EE-BFBD705C7465}" type="datetimeFigureOut">
              <a:rPr lang="es-EC" smtClean="0"/>
              <a:t>17/1/2018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85DB-A6FC-4FC4-9DE8-0D37A319FBB2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5256149-929C-4809-A9EE-BFBD705C7465}" type="datetimeFigureOut">
              <a:rPr lang="es-EC" smtClean="0"/>
              <a:t>17/1/2018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85DB-A6FC-4FC4-9DE8-0D37A319FBB2}" type="slidenum">
              <a:rPr lang="es-EC" smtClean="0"/>
              <a:t>‹#›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256149-929C-4809-A9EE-BFBD705C7465}" type="datetimeFigureOut">
              <a:rPr lang="es-EC" smtClean="0"/>
              <a:t>17/1/2018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3B85DB-A6FC-4FC4-9DE8-0D37A319FBB2}" type="slidenum">
              <a:rPr lang="es-EC" smtClean="0"/>
              <a:t>‹#›</a:t>
            </a:fld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5256149-929C-4809-A9EE-BFBD705C7465}" type="datetimeFigureOut">
              <a:rPr lang="es-EC" smtClean="0"/>
              <a:t>17/1/2018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A3B85DB-A6FC-4FC4-9DE8-0D37A319FBB2}" type="slidenum">
              <a:rPr lang="es-EC" smtClean="0"/>
              <a:t>‹#›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ORGANIGRAMA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dirty="0"/>
              <a:t>Funcional</a:t>
            </a:r>
          </a:p>
        </p:txBody>
      </p:sp>
      <p:pic>
        <p:nvPicPr>
          <p:cNvPr id="4" name="3 Imagen" descr="C:\Users\Irma\Documents\Archivos Irma\CECE\CECE 2013-2014\logo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0" y="707008"/>
            <a:ext cx="2147467" cy="11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55" y="4221088"/>
            <a:ext cx="3456384" cy="209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49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79512" y="2867040"/>
            <a:ext cx="1440160" cy="972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Asamblea General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881063" y="2866452"/>
            <a:ext cx="1359768" cy="103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Junta Directiva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5487936" y="5780362"/>
            <a:ext cx="1964384" cy="945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Administración y Finanzas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487936" y="4164501"/>
            <a:ext cx="171626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Promoción Institucional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331990" y="483709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Ministerio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474367" y="2868372"/>
            <a:ext cx="1339676" cy="103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Dirección Nacional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6016159" y="2701868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Coordinación Nacional de Estudiantes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008048" y="1556792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Equipos de Asesores Pastorales</a:t>
            </a:r>
          </a:p>
        </p:txBody>
      </p:sp>
      <p:pic>
        <p:nvPicPr>
          <p:cNvPr id="10" name="9 Imagen" descr="C:\Users\Irma\Documents\Archivos Irma\CECE\CECE 2013-2014\logo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0" y="707007"/>
            <a:ext cx="2358320" cy="13178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11 Conector recto"/>
          <p:cNvCxnSpPr>
            <a:stCxn id="2" idx="3"/>
            <a:endCxn id="3" idx="1"/>
          </p:cNvCxnSpPr>
          <p:nvPr/>
        </p:nvCxnSpPr>
        <p:spPr>
          <a:xfrm>
            <a:off x="1619672" y="3353094"/>
            <a:ext cx="261391" cy="28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>
            <a:stCxn id="3" idx="3"/>
            <a:endCxn id="7" idx="1"/>
          </p:cNvCxnSpPr>
          <p:nvPr/>
        </p:nvCxnSpPr>
        <p:spPr>
          <a:xfrm>
            <a:off x="3240831" y="3381752"/>
            <a:ext cx="233536" cy="1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4601644" y="3341850"/>
            <a:ext cx="556888" cy="22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Abrir corchete"/>
          <p:cNvSpPr/>
          <p:nvPr/>
        </p:nvSpPr>
        <p:spPr>
          <a:xfrm>
            <a:off x="5158532" y="951761"/>
            <a:ext cx="288032" cy="368079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Abrir corchete"/>
          <p:cNvSpPr/>
          <p:nvPr/>
        </p:nvSpPr>
        <p:spPr>
          <a:xfrm>
            <a:off x="5134672" y="4632553"/>
            <a:ext cx="311892" cy="162057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0" name="19 Conector recto"/>
          <p:cNvCxnSpPr/>
          <p:nvPr/>
        </p:nvCxnSpPr>
        <p:spPr>
          <a:xfrm flipH="1">
            <a:off x="5796136" y="1413098"/>
            <a:ext cx="33819" cy="1756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5792024" y="20227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H="1" flipV="1">
            <a:off x="5813045" y="3182496"/>
            <a:ext cx="293378" cy="12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 redondeado"/>
          <p:cNvSpPr/>
          <p:nvPr/>
        </p:nvSpPr>
        <p:spPr>
          <a:xfrm>
            <a:off x="7668343" y="3839148"/>
            <a:ext cx="1296145" cy="669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Grupos Locales</a:t>
            </a:r>
          </a:p>
        </p:txBody>
      </p:sp>
      <p:cxnSp>
        <p:nvCxnSpPr>
          <p:cNvPr id="47" name="46 Conector angular"/>
          <p:cNvCxnSpPr>
            <a:stCxn id="8" idx="3"/>
            <a:endCxn id="45" idx="0"/>
          </p:cNvCxnSpPr>
          <p:nvPr/>
        </p:nvCxnSpPr>
        <p:spPr>
          <a:xfrm>
            <a:off x="7888367" y="3169920"/>
            <a:ext cx="428049" cy="66922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angular"/>
          <p:cNvCxnSpPr/>
          <p:nvPr/>
        </p:nvCxnSpPr>
        <p:spPr>
          <a:xfrm rot="5400000">
            <a:off x="3678880" y="4008376"/>
            <a:ext cx="1845528" cy="59612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Rectángulo redondeado"/>
          <p:cNvSpPr/>
          <p:nvPr/>
        </p:nvSpPr>
        <p:spPr>
          <a:xfrm>
            <a:off x="3655511" y="4661520"/>
            <a:ext cx="1296145" cy="669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Asistente</a:t>
            </a:r>
          </a:p>
        </p:txBody>
      </p:sp>
      <p:sp>
        <p:nvSpPr>
          <p:cNvPr id="15" name="14 Llamada con línea 2 (sin borde)"/>
          <p:cNvSpPr/>
          <p:nvPr/>
        </p:nvSpPr>
        <p:spPr>
          <a:xfrm>
            <a:off x="7668343" y="5162042"/>
            <a:ext cx="1382975" cy="561593"/>
          </a:xfrm>
          <a:prstGeom prst="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Contabilida</a:t>
            </a:r>
            <a:r>
              <a:rPr lang="es-E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7280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79512" y="2867040"/>
            <a:ext cx="1440160" cy="972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Asamblea General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881063" y="2866452"/>
            <a:ext cx="1359768" cy="103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Junta Directiva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474367" y="2868372"/>
            <a:ext cx="1339676" cy="103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Dirección Nacional</a:t>
            </a:r>
          </a:p>
        </p:txBody>
      </p:sp>
      <p:pic>
        <p:nvPicPr>
          <p:cNvPr id="10" name="9 Imagen" descr="C:\Users\Irma\Documents\Archivos Irma\CECE\CECE 2013-2014\logo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0" y="707007"/>
            <a:ext cx="2214303" cy="13157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11 Conector recto"/>
          <p:cNvCxnSpPr>
            <a:stCxn id="2" idx="3"/>
            <a:endCxn id="3" idx="1"/>
          </p:cNvCxnSpPr>
          <p:nvPr/>
        </p:nvCxnSpPr>
        <p:spPr>
          <a:xfrm>
            <a:off x="1619672" y="3353094"/>
            <a:ext cx="261391" cy="28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>
            <a:stCxn id="3" idx="3"/>
            <a:endCxn id="7" idx="1"/>
          </p:cNvCxnSpPr>
          <p:nvPr/>
        </p:nvCxnSpPr>
        <p:spPr>
          <a:xfrm>
            <a:off x="3240831" y="3381752"/>
            <a:ext cx="233536" cy="1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4601644" y="3341850"/>
            <a:ext cx="556888" cy="22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5792024" y="20227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H="1" flipV="1">
            <a:off x="5813045" y="3182496"/>
            <a:ext cx="293378" cy="12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2" t="29767" r="36008" b="37177"/>
          <a:stretch/>
        </p:blipFill>
        <p:spPr bwMode="auto">
          <a:xfrm>
            <a:off x="2995616" y="524718"/>
            <a:ext cx="4325832" cy="178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7" t="19793" r="44889" b="30507"/>
          <a:stretch/>
        </p:blipFill>
        <p:spPr bwMode="auto">
          <a:xfrm>
            <a:off x="5156430" y="2497235"/>
            <a:ext cx="2729672" cy="268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5" y="4068712"/>
            <a:ext cx="4477519" cy="252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46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79512" y="2867040"/>
            <a:ext cx="1440160" cy="972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Asamblea General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881063" y="2866452"/>
            <a:ext cx="1359768" cy="103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Junta Directiva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331990" y="483709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Ministerio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474367" y="2868372"/>
            <a:ext cx="1339676" cy="103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Dirección Nacional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6016159" y="2701868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Coordinación Nacional de Estudiantes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008048" y="1556792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Equipos de Asesores Pastorales</a:t>
            </a:r>
          </a:p>
        </p:txBody>
      </p:sp>
      <p:pic>
        <p:nvPicPr>
          <p:cNvPr id="10" name="9 Imagen" descr="C:\Users\Irma\Documents\Archivos Irma\CECE\CECE 2013-2014\logo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0" y="707007"/>
            <a:ext cx="2147467" cy="13157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11 Conector recto"/>
          <p:cNvCxnSpPr>
            <a:stCxn id="2" idx="3"/>
            <a:endCxn id="3" idx="1"/>
          </p:cNvCxnSpPr>
          <p:nvPr/>
        </p:nvCxnSpPr>
        <p:spPr>
          <a:xfrm>
            <a:off x="1619672" y="3353094"/>
            <a:ext cx="261391" cy="28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>
            <a:stCxn id="3" idx="3"/>
            <a:endCxn id="7" idx="1"/>
          </p:cNvCxnSpPr>
          <p:nvPr/>
        </p:nvCxnSpPr>
        <p:spPr>
          <a:xfrm>
            <a:off x="3240831" y="3381752"/>
            <a:ext cx="233536" cy="1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4601644" y="3341850"/>
            <a:ext cx="556888" cy="22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Abrir corchete"/>
          <p:cNvSpPr/>
          <p:nvPr/>
        </p:nvSpPr>
        <p:spPr>
          <a:xfrm>
            <a:off x="5158532" y="951761"/>
            <a:ext cx="288032" cy="368079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Abrir corchete"/>
          <p:cNvSpPr/>
          <p:nvPr/>
        </p:nvSpPr>
        <p:spPr>
          <a:xfrm>
            <a:off x="5134672" y="4632553"/>
            <a:ext cx="311892" cy="162057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0" name="19 Conector recto"/>
          <p:cNvCxnSpPr/>
          <p:nvPr/>
        </p:nvCxnSpPr>
        <p:spPr>
          <a:xfrm flipH="1">
            <a:off x="5796136" y="1413098"/>
            <a:ext cx="33819" cy="1756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5792024" y="20227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H="1" flipV="1">
            <a:off x="5813045" y="3182496"/>
            <a:ext cx="293378" cy="12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4" t="31004" r="43299" b="30772"/>
          <a:stretch/>
        </p:blipFill>
        <p:spPr bwMode="auto">
          <a:xfrm>
            <a:off x="4001870" y="4004039"/>
            <a:ext cx="4532447" cy="238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t="19446"/>
          <a:stretch/>
        </p:blipFill>
        <p:spPr bwMode="auto">
          <a:xfrm>
            <a:off x="529041" y="558702"/>
            <a:ext cx="4246258" cy="199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6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79512" y="2867040"/>
            <a:ext cx="1440160" cy="972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Asamblea General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881063" y="2866452"/>
            <a:ext cx="1359768" cy="103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Junta Directiva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331990" y="483709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Ministerio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474367" y="2868372"/>
            <a:ext cx="1339676" cy="103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Dirección Nacional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6016159" y="2701868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Coordinación Nacional de Estudiantes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008048" y="1556792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Equipos de Asesores Pastorales</a:t>
            </a:r>
          </a:p>
        </p:txBody>
      </p:sp>
      <p:pic>
        <p:nvPicPr>
          <p:cNvPr id="10" name="9 Imagen" descr="C:\Users\Irma\Documents\Archivos Irma\CECE\CECE 2013-2014\logo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0" y="707007"/>
            <a:ext cx="2147467" cy="13157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11 Conector recto"/>
          <p:cNvCxnSpPr>
            <a:stCxn id="2" idx="3"/>
            <a:endCxn id="3" idx="1"/>
          </p:cNvCxnSpPr>
          <p:nvPr/>
        </p:nvCxnSpPr>
        <p:spPr>
          <a:xfrm>
            <a:off x="1619672" y="3353094"/>
            <a:ext cx="261391" cy="28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>
            <a:stCxn id="3" idx="3"/>
            <a:endCxn id="7" idx="1"/>
          </p:cNvCxnSpPr>
          <p:nvPr/>
        </p:nvCxnSpPr>
        <p:spPr>
          <a:xfrm>
            <a:off x="3240831" y="3381752"/>
            <a:ext cx="233536" cy="1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4601644" y="3341850"/>
            <a:ext cx="556888" cy="22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Abrir corchete"/>
          <p:cNvSpPr/>
          <p:nvPr/>
        </p:nvSpPr>
        <p:spPr>
          <a:xfrm>
            <a:off x="5158532" y="951761"/>
            <a:ext cx="288032" cy="368079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0" name="19 Conector recto"/>
          <p:cNvCxnSpPr/>
          <p:nvPr/>
        </p:nvCxnSpPr>
        <p:spPr>
          <a:xfrm flipH="1">
            <a:off x="5796136" y="1413098"/>
            <a:ext cx="33819" cy="1756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5792024" y="20227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H="1" flipV="1">
            <a:off x="5813045" y="3182496"/>
            <a:ext cx="293378" cy="12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 redondeado"/>
          <p:cNvSpPr/>
          <p:nvPr/>
        </p:nvSpPr>
        <p:spPr>
          <a:xfrm>
            <a:off x="7668343" y="3839148"/>
            <a:ext cx="1296145" cy="669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Grupos Locales</a:t>
            </a:r>
          </a:p>
        </p:txBody>
      </p:sp>
      <p:cxnSp>
        <p:nvCxnSpPr>
          <p:cNvPr id="47" name="46 Conector angular"/>
          <p:cNvCxnSpPr>
            <a:stCxn id="8" idx="3"/>
            <a:endCxn id="45" idx="0"/>
          </p:cNvCxnSpPr>
          <p:nvPr/>
        </p:nvCxnSpPr>
        <p:spPr>
          <a:xfrm>
            <a:off x="7888367" y="3169920"/>
            <a:ext cx="428049" cy="66922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29404" r="389" b="21037"/>
          <a:stretch/>
        </p:blipFill>
        <p:spPr bwMode="auto">
          <a:xfrm>
            <a:off x="347259" y="4087254"/>
            <a:ext cx="4667081" cy="235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t="12899" r="30567" b="1"/>
          <a:stretch/>
        </p:blipFill>
        <p:spPr bwMode="auto">
          <a:xfrm>
            <a:off x="2680800" y="147996"/>
            <a:ext cx="2463145" cy="253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2"/>
          <a:stretch/>
        </p:blipFill>
        <p:spPr bwMode="auto">
          <a:xfrm>
            <a:off x="4744376" y="4632553"/>
            <a:ext cx="3550244" cy="198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39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79512" y="2867040"/>
            <a:ext cx="1440160" cy="972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Asamblea General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881063" y="2866452"/>
            <a:ext cx="1359768" cy="103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Junta Directiva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487936" y="4164501"/>
            <a:ext cx="171626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Promoción Institucional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331990" y="483709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Ministerio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474367" y="2868372"/>
            <a:ext cx="1339676" cy="103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Dirección Nacional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6016159" y="2701868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Coordinación Nacional de Estudiantes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008048" y="1556792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Equipos de Asesores Pastorales</a:t>
            </a:r>
          </a:p>
        </p:txBody>
      </p:sp>
      <p:pic>
        <p:nvPicPr>
          <p:cNvPr id="10" name="9 Imagen" descr="C:\Users\Irma\Documents\Archivos Irma\CECE\CECE 2013-2014\logo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0" y="707007"/>
            <a:ext cx="2147467" cy="13157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11 Conector recto"/>
          <p:cNvCxnSpPr>
            <a:stCxn id="2" idx="3"/>
            <a:endCxn id="3" idx="1"/>
          </p:cNvCxnSpPr>
          <p:nvPr/>
        </p:nvCxnSpPr>
        <p:spPr>
          <a:xfrm>
            <a:off x="1619672" y="3353094"/>
            <a:ext cx="261391" cy="28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>
            <a:stCxn id="3" idx="3"/>
            <a:endCxn id="7" idx="1"/>
          </p:cNvCxnSpPr>
          <p:nvPr/>
        </p:nvCxnSpPr>
        <p:spPr>
          <a:xfrm>
            <a:off x="3240831" y="3381752"/>
            <a:ext cx="233536" cy="1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4601644" y="3341850"/>
            <a:ext cx="556888" cy="22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Abrir corchete"/>
          <p:cNvSpPr/>
          <p:nvPr/>
        </p:nvSpPr>
        <p:spPr>
          <a:xfrm>
            <a:off x="5158532" y="951761"/>
            <a:ext cx="288032" cy="368079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0" name="19 Conector recto"/>
          <p:cNvCxnSpPr/>
          <p:nvPr/>
        </p:nvCxnSpPr>
        <p:spPr>
          <a:xfrm flipH="1">
            <a:off x="5796136" y="1413098"/>
            <a:ext cx="33819" cy="1756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5792024" y="20227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H="1" flipV="1">
            <a:off x="5813045" y="3182496"/>
            <a:ext cx="293378" cy="12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 redondeado"/>
          <p:cNvSpPr/>
          <p:nvPr/>
        </p:nvSpPr>
        <p:spPr>
          <a:xfrm>
            <a:off x="7668343" y="3839148"/>
            <a:ext cx="1296145" cy="669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Grupos Locales</a:t>
            </a:r>
          </a:p>
        </p:txBody>
      </p:sp>
      <p:cxnSp>
        <p:nvCxnSpPr>
          <p:cNvPr id="47" name="46 Conector angular"/>
          <p:cNvCxnSpPr>
            <a:stCxn id="8" idx="3"/>
            <a:endCxn id="45" idx="0"/>
          </p:cNvCxnSpPr>
          <p:nvPr/>
        </p:nvCxnSpPr>
        <p:spPr>
          <a:xfrm>
            <a:off x="7888367" y="3169920"/>
            <a:ext cx="428049" cy="66922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3" t="5937" r="36392" b="57565"/>
          <a:stretch/>
        </p:blipFill>
        <p:spPr bwMode="auto">
          <a:xfrm>
            <a:off x="245587" y="4186286"/>
            <a:ext cx="4356057" cy="197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0" t="4130" r="39055" b="54792"/>
          <a:stretch/>
        </p:blipFill>
        <p:spPr bwMode="auto">
          <a:xfrm>
            <a:off x="5590269" y="5171723"/>
            <a:ext cx="2729835" cy="149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07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79512" y="2867040"/>
            <a:ext cx="1440160" cy="972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Asamblea General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881063" y="2866452"/>
            <a:ext cx="1359768" cy="103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Junta Directiva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5487936" y="5780362"/>
            <a:ext cx="1964384" cy="945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Administración y Finanzas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487936" y="4164501"/>
            <a:ext cx="171626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Promoción Institucional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331990" y="483709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Ministerio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474367" y="2868372"/>
            <a:ext cx="1339676" cy="103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Dirección Nacional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6016159" y="2701868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Coordinación Nacional de Estudiantes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008048" y="1556792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Equipos de Asesores Pastorales</a:t>
            </a:r>
          </a:p>
        </p:txBody>
      </p:sp>
      <p:pic>
        <p:nvPicPr>
          <p:cNvPr id="10" name="9 Imagen" descr="C:\Users\Irma\Documents\Archivos Irma\CECE\CECE 2013-2014\logo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0" y="707007"/>
            <a:ext cx="2147467" cy="13157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11 Conector recto"/>
          <p:cNvCxnSpPr>
            <a:stCxn id="2" idx="3"/>
            <a:endCxn id="3" idx="1"/>
          </p:cNvCxnSpPr>
          <p:nvPr/>
        </p:nvCxnSpPr>
        <p:spPr>
          <a:xfrm>
            <a:off x="1619672" y="3353094"/>
            <a:ext cx="261391" cy="28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>
            <a:stCxn id="3" idx="3"/>
            <a:endCxn id="7" idx="1"/>
          </p:cNvCxnSpPr>
          <p:nvPr/>
        </p:nvCxnSpPr>
        <p:spPr>
          <a:xfrm>
            <a:off x="3240831" y="3381752"/>
            <a:ext cx="233536" cy="1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4601644" y="3341850"/>
            <a:ext cx="556888" cy="22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Abrir corchete"/>
          <p:cNvSpPr/>
          <p:nvPr/>
        </p:nvSpPr>
        <p:spPr>
          <a:xfrm>
            <a:off x="5158532" y="951761"/>
            <a:ext cx="288032" cy="368079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Abrir corchete"/>
          <p:cNvSpPr/>
          <p:nvPr/>
        </p:nvSpPr>
        <p:spPr>
          <a:xfrm>
            <a:off x="5134672" y="4632553"/>
            <a:ext cx="311892" cy="162057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0" name="19 Conector recto"/>
          <p:cNvCxnSpPr/>
          <p:nvPr/>
        </p:nvCxnSpPr>
        <p:spPr>
          <a:xfrm flipH="1">
            <a:off x="5796136" y="1413098"/>
            <a:ext cx="33819" cy="1756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5792024" y="20227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H="1" flipV="1">
            <a:off x="5813045" y="3182496"/>
            <a:ext cx="293378" cy="12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 redondeado"/>
          <p:cNvSpPr/>
          <p:nvPr/>
        </p:nvSpPr>
        <p:spPr>
          <a:xfrm>
            <a:off x="7668343" y="3839148"/>
            <a:ext cx="1296145" cy="669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Grupos Locales</a:t>
            </a:r>
          </a:p>
        </p:txBody>
      </p:sp>
      <p:cxnSp>
        <p:nvCxnSpPr>
          <p:cNvPr id="47" name="46 Conector angular"/>
          <p:cNvCxnSpPr>
            <a:stCxn id="8" idx="3"/>
            <a:endCxn id="45" idx="0"/>
          </p:cNvCxnSpPr>
          <p:nvPr/>
        </p:nvCxnSpPr>
        <p:spPr>
          <a:xfrm>
            <a:off x="7888367" y="3169920"/>
            <a:ext cx="428049" cy="66922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angular"/>
          <p:cNvCxnSpPr/>
          <p:nvPr/>
        </p:nvCxnSpPr>
        <p:spPr>
          <a:xfrm rot="5400000">
            <a:off x="3678880" y="4008376"/>
            <a:ext cx="1845528" cy="59612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Rectángulo redondeado"/>
          <p:cNvSpPr/>
          <p:nvPr/>
        </p:nvSpPr>
        <p:spPr>
          <a:xfrm>
            <a:off x="3655511" y="4661520"/>
            <a:ext cx="1296145" cy="669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Asistente</a:t>
            </a:r>
          </a:p>
        </p:txBody>
      </p:sp>
      <p:sp>
        <p:nvSpPr>
          <p:cNvPr id="15" name="14 Llamada con línea 2 (sin borde)"/>
          <p:cNvSpPr/>
          <p:nvPr/>
        </p:nvSpPr>
        <p:spPr>
          <a:xfrm>
            <a:off x="7668343" y="5162042"/>
            <a:ext cx="1382975" cy="561593"/>
          </a:xfrm>
          <a:prstGeom prst="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Contabilida</a:t>
            </a:r>
            <a:r>
              <a:rPr lang="es-E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03115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79512" y="2867040"/>
            <a:ext cx="1440160" cy="972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Asamblea General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881063" y="2866452"/>
            <a:ext cx="1359768" cy="103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Junta Directiva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5487936" y="5780362"/>
            <a:ext cx="1964384" cy="945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Administración y Finanzas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487936" y="4164501"/>
            <a:ext cx="171626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Promoción Institucional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331990" y="483709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Ministerio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474367" y="2868372"/>
            <a:ext cx="1339676" cy="103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Dirección Nacional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6016159" y="2701868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Coordinación Nacional de Estudiantes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008048" y="1556792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Equipos de Asesores Pastorales</a:t>
            </a:r>
          </a:p>
        </p:txBody>
      </p:sp>
      <p:pic>
        <p:nvPicPr>
          <p:cNvPr id="10" name="9 Imagen" descr="C:\Users\Irma\Documents\Archivos Irma\CECE\CECE 2013-2014\logo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0" y="707007"/>
            <a:ext cx="2147467" cy="13157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11 Conector recto"/>
          <p:cNvCxnSpPr>
            <a:stCxn id="2" idx="3"/>
            <a:endCxn id="3" idx="1"/>
          </p:cNvCxnSpPr>
          <p:nvPr/>
        </p:nvCxnSpPr>
        <p:spPr>
          <a:xfrm>
            <a:off x="1619672" y="3353094"/>
            <a:ext cx="261391" cy="28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>
            <a:stCxn id="3" idx="3"/>
            <a:endCxn id="7" idx="1"/>
          </p:cNvCxnSpPr>
          <p:nvPr/>
        </p:nvCxnSpPr>
        <p:spPr>
          <a:xfrm>
            <a:off x="3240831" y="3381752"/>
            <a:ext cx="233536" cy="1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4601644" y="3341850"/>
            <a:ext cx="556888" cy="22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Abrir corchete"/>
          <p:cNvSpPr/>
          <p:nvPr/>
        </p:nvSpPr>
        <p:spPr>
          <a:xfrm>
            <a:off x="5158532" y="951761"/>
            <a:ext cx="288032" cy="368079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Abrir corchete"/>
          <p:cNvSpPr/>
          <p:nvPr/>
        </p:nvSpPr>
        <p:spPr>
          <a:xfrm>
            <a:off x="5134672" y="4632553"/>
            <a:ext cx="311892" cy="162057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0" name="19 Conector recto"/>
          <p:cNvCxnSpPr/>
          <p:nvPr/>
        </p:nvCxnSpPr>
        <p:spPr>
          <a:xfrm flipH="1">
            <a:off x="5796136" y="1413098"/>
            <a:ext cx="33819" cy="1756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5792024" y="20227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H="1" flipV="1">
            <a:off x="5813045" y="3182496"/>
            <a:ext cx="293378" cy="12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 redondeado"/>
          <p:cNvSpPr/>
          <p:nvPr/>
        </p:nvSpPr>
        <p:spPr>
          <a:xfrm>
            <a:off x="7668343" y="3839148"/>
            <a:ext cx="1296145" cy="669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Grupos Locales</a:t>
            </a:r>
          </a:p>
        </p:txBody>
      </p:sp>
      <p:cxnSp>
        <p:nvCxnSpPr>
          <p:cNvPr id="47" name="46 Conector angular"/>
          <p:cNvCxnSpPr>
            <a:stCxn id="8" idx="3"/>
            <a:endCxn id="45" idx="0"/>
          </p:cNvCxnSpPr>
          <p:nvPr/>
        </p:nvCxnSpPr>
        <p:spPr>
          <a:xfrm>
            <a:off x="7888367" y="3169920"/>
            <a:ext cx="428049" cy="66922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angular"/>
          <p:cNvCxnSpPr/>
          <p:nvPr/>
        </p:nvCxnSpPr>
        <p:spPr>
          <a:xfrm rot="5400000">
            <a:off x="3678880" y="4008376"/>
            <a:ext cx="1845528" cy="59612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Rectángulo redondeado"/>
          <p:cNvSpPr/>
          <p:nvPr/>
        </p:nvSpPr>
        <p:spPr>
          <a:xfrm>
            <a:off x="3655511" y="4661520"/>
            <a:ext cx="1296145" cy="669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Asistente</a:t>
            </a:r>
          </a:p>
        </p:txBody>
      </p:sp>
      <p:sp>
        <p:nvSpPr>
          <p:cNvPr id="15" name="14 Llamada con línea 2 (sin borde)"/>
          <p:cNvSpPr/>
          <p:nvPr/>
        </p:nvSpPr>
        <p:spPr>
          <a:xfrm>
            <a:off x="7668343" y="5162042"/>
            <a:ext cx="1382975" cy="561593"/>
          </a:xfrm>
          <a:prstGeom prst="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Contabilida</a:t>
            </a:r>
            <a:r>
              <a:rPr lang="es-ES" dirty="0"/>
              <a:t>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t="32767" r="34707" b="27797"/>
          <a:stretch/>
        </p:blipFill>
        <p:spPr bwMode="auto">
          <a:xfrm>
            <a:off x="683568" y="2097100"/>
            <a:ext cx="7205216" cy="308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07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2164</TotalTime>
  <Words>131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Lucida Sans Unicode</vt:lpstr>
      <vt:lpstr>Verdana</vt:lpstr>
      <vt:lpstr>Wingdings 2</vt:lpstr>
      <vt:lpstr>Wingdings 3</vt:lpstr>
      <vt:lpstr>Concurrencia</vt:lpstr>
      <vt:lpstr>ORGANIGRAMA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JUNTA NACIONAL</dc:title>
  <dc:creator>Diego Buenaño</dc:creator>
  <cp:lastModifiedBy>Brett Schaffner</cp:lastModifiedBy>
  <cp:revision>93</cp:revision>
  <dcterms:created xsi:type="dcterms:W3CDTF">2014-11-29T12:07:10Z</dcterms:created>
  <dcterms:modified xsi:type="dcterms:W3CDTF">2018-01-18T04:43:14Z</dcterms:modified>
</cp:coreProperties>
</file>